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5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254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577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097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07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849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93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01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7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134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540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156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AF04-6628-44F2-A14C-8F5CBA3C14C2}" type="datetimeFigureOut">
              <a:rPr lang="fr-CH" smtClean="0"/>
              <a:t>04.05.2012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B8CE-C8D0-43A3-B4F1-5CDD2209A85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01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Voilà les gradients de couleurs sont enlevés, mais cela ne veut pas dire que vous n'avez plus de gradient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Il peut rester des gradients de luminance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Pour les ôter il faut procéder de cette façon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911" y="1628800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Cliquer sur votre image arrière plan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8" y="2420887"/>
            <a:ext cx="4678710" cy="35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Puis cliquer sur couches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De là vous arrivez sur la combinaison des trois couches " RGB "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Nous allons créer une nouvelle couche que nous allons appeler gradient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Cliquer à droite sur la petite flèche dans la liste choisir " nouvelle couche "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1328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Une boîte de dialogue s'ouvre, on renomme cette couche " gradient "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076056" cy="38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9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Assurez-vous que la couleur noire soit sélectionnée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Puis OK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Votre image va devenir totalement noire. Les quatre yeux vont disparaître et une couche supplémentaire va se rajouter dessous les autres.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14" y="1844824"/>
            <a:ext cx="602760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7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1683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Sur vos images rappelez-vous où était les gradients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Première chose, venir dans la barre d'outil à gauche et cliquer sur la flèche en haut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Deuxième chose, cliquer sur icône " outil pot de peinture " et cette fois clique droit de la souris sur " outil dégradé " votre curseur se transforme en une petite croix.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Avec cette petite croix partez depuis la droite ou la gauche de votre image où il y a du gradient.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Cliquer bouton gauche de la souris et lâcher le bouton jusqu'à l'endroit voulu 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0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866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0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Dès que cette manip est faite voici ce qui se passe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Votre image devient blanche à l'endroit voulu 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Pour ma part j'avais du gradient à droite de l'image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Puis cliquer à l'endroit indiquer d'un cercle rouge. Les yeux apparaissent dans les trois autres.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Votre image réapparaît 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Venir dans la barre d'outil en haut " sélection "et choisir " récupérer la sélection "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040560" cy="37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4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Et cliquer OK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Des petits traits clignotants apparaissent à l'endroit du gradient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Revenir sur calques et cliquer sur arrière plan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Barre d'outil en haut, " image ", " réglage ", " niveaux "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Une autre boîte de dialogue s'ouvre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8717"/>
            <a:ext cx="5538613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4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131" y="1484784"/>
            <a:ext cx="79928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Avec votre curseur prenez le triangle noir dans le cercle rouge et déplacez-le vers la droite, Dans la zone pointillée, vous allez voir votre image ce noircir 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Dès que vous pensez que c'est juste à votre œil cliquer OK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Répétez autant de fois que nécessaire pour ôtez du gradient à un autre endroit de votre image. " gradient " gradient 1 " et ainsi de suite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Après tout ce travail, vous vous trouvez avec une image RGB propre.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r-FR" dirty="0" smtClean="0">
                <a:effectLst/>
                <a:latin typeface="Times New Roman"/>
                <a:ea typeface="Times New Roman"/>
              </a:rPr>
              <a:t>A vous de jouer " bon travail "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Times New Roman"/>
              </a:rPr>
              <a:t> 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Times New Roman"/>
              </a:rPr>
              <a:t> 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Times New Roman"/>
              </a:rPr>
              <a:t> 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effectLst/>
                <a:latin typeface="Times New Roman"/>
                <a:ea typeface="Times New Roman"/>
              </a:rPr>
              <a:t> </a:t>
            </a:r>
            <a:endParaRPr lang="fr-CH" sz="1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b="1" kern="0" dirty="0" smtClean="0">
                <a:effectLst/>
                <a:latin typeface="Times New Roman"/>
              </a:rPr>
              <a:t>                                                                 Pierre-Alain Dénervaud</a:t>
            </a:r>
            <a:endParaRPr lang="fr-CH" b="1" kern="0" dirty="0" smtClean="0">
              <a:effectLst/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effectLst/>
                <a:latin typeface="Times New Roman"/>
                <a:ea typeface="Times New Roman"/>
              </a:rPr>
              <a:t> </a:t>
            </a:r>
            <a:endParaRPr lang="fr-CH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674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419</Words>
  <Application>Microsoft Office PowerPoint</Application>
  <PresentationFormat>Affichage à l'écran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Bureau</dc:creator>
  <cp:lastModifiedBy>Bureau</cp:lastModifiedBy>
  <cp:revision>2</cp:revision>
  <dcterms:created xsi:type="dcterms:W3CDTF">2012-05-04T15:55:16Z</dcterms:created>
  <dcterms:modified xsi:type="dcterms:W3CDTF">2012-05-04T16:09:53Z</dcterms:modified>
</cp:coreProperties>
</file>